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7" r:id="rId8"/>
    <p:sldId id="268" r:id="rId9"/>
    <p:sldId id="265" r:id="rId10"/>
    <p:sldId id="269" r:id="rId11"/>
    <p:sldId id="261" r:id="rId12"/>
    <p:sldId id="270" r:id="rId13"/>
    <p:sldId id="259" r:id="rId14"/>
    <p:sldId id="271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открытия сети спортивных магазинов</a:t>
            </a:r>
            <a:endParaRPr lang="ru-RU" sz="5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подготовили: Кузнецова Д.Ю. и Хакимова Р.Р.</a:t>
            </a:r>
            <a:endParaRPr lang="ru-RU" sz="3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static.tildacdn.com/tild6631-3436-4464-a234-336434313034/DGysh_aW0AAh0b6.jpg"/>
          <p:cNvPicPr>
            <a:picLocks noChangeAspect="1" noChangeArrowheads="1"/>
          </p:cNvPicPr>
          <p:nvPr/>
        </p:nvPicPr>
        <p:blipFill>
          <a:blip r:embed="rId2" cstate="print"/>
          <a:srcRect l="27619"/>
          <a:stretch>
            <a:fillRect/>
          </a:stretch>
        </p:blipFill>
        <p:spPr bwMode="auto">
          <a:xfrm flipH="1">
            <a:off x="4800600" y="2819400"/>
            <a:ext cx="2895600" cy="2667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50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Фантастическая аналогия </a:t>
            </a:r>
            <a:endParaRPr lang="ru-RU" sz="50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3505200" cy="2874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5800" y="12954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со зданием магазинов можно установить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арт-объекты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виде футбольных мячей,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целью привлечения внимания новых потребителей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аналогия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Предмет-аналог: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именные футболки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190500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удобства распознавания игроков на поле, все футболисты играют в именных футболках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номерами на спине. </a:t>
            </a:r>
          </a:p>
        </p:txBody>
      </p:sp>
      <p:pic>
        <p:nvPicPr>
          <p:cNvPr id="6152" name="Picture 8" descr="https://sc02.alicdn.com/kf/H4d35d2ddff724ccd98a51f8f9018e57d3/Green-and-White-Stripe-Breathable-100-Poly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аналогия </a:t>
            </a:r>
          </a:p>
        </p:txBody>
      </p:sp>
      <p:pic>
        <p:nvPicPr>
          <p:cNvPr id="19458" name="Picture 2" descr="Печать номера и фамилии на футболки | Futbolka proj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6188208" cy="28765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b="10526"/>
          <a:stretch>
            <a:fillRect/>
          </a:stretch>
        </p:blipFill>
        <p:spPr bwMode="auto">
          <a:xfrm>
            <a:off x="6096000" y="1676400"/>
            <a:ext cx="2384612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денежных средств будет потрачена на покупку принтера, печатающего на одежде.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дополнительной услуги будет предлагаться печать номера и фамилии на спортивной одежде.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Символическая аналогия</a:t>
            </a:r>
            <a:endParaRPr lang="ru-RU" sz="5400" b="1" spc="50" dirty="0">
              <a:ln w="1143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95400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Предмет-аналог: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футбольный мяч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9050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сети магазинов – футболист  и привлекать в качестве сотрудников он собирается бывших футбольных игроков, поэтому в качестве основного символа магазина можно использовать футбольный мяч.</a:t>
            </a:r>
            <a:endParaRPr lang="ru-RU" dirty="0"/>
          </a:p>
        </p:txBody>
      </p:sp>
      <p:pic>
        <p:nvPicPr>
          <p:cNvPr id="5126" name="Picture 6" descr="https://avatars.mds.yandex.net/get-pdb/25978/29291878-25be-4840-bc5b-6547a99970bf/s1200"/>
          <p:cNvPicPr>
            <a:picLocks noChangeAspect="1" noChangeArrowheads="1"/>
          </p:cNvPicPr>
          <p:nvPr/>
        </p:nvPicPr>
        <p:blipFill>
          <a:blip r:embed="rId2" cstate="print"/>
          <a:srcRect b="40625"/>
          <a:stretch>
            <a:fillRect/>
          </a:stretch>
        </p:blipFill>
        <p:spPr bwMode="auto">
          <a:xfrm>
            <a:off x="0" y="3962400"/>
            <a:ext cx="48768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e01.alicdn.com/kf/HTB1LIimXN2rK1RkSnhJq6ykdpXaj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2895600" cy="2895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Символическая аналогия</a:t>
            </a:r>
            <a:endParaRPr lang="ru-RU" sz="5400" b="1" spc="50" dirty="0">
              <a:ln w="1143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-2211" r="7027" b="13778"/>
          <a:stretch>
            <a:fillRect/>
          </a:stretch>
        </p:blipFill>
        <p:spPr bwMode="auto">
          <a:xfrm>
            <a:off x="6781800" y="3124200"/>
            <a:ext cx="1824989" cy="1697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04800" y="11430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«футбольный мяч» будет печататься на этикетках и пакетах, изображаться рядом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названием магазина. Вместо обычных обувных коробок, будут представлены коробки в форме мяча.</a:t>
            </a:r>
          </a:p>
        </p:txBody>
      </p:sp>
      <p:pic>
        <p:nvPicPr>
          <p:cNvPr id="4098" name="Picture 2" descr="http://klykva.ru/upload/klykva_1/9/item_906131/shop_items_catalog_image906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2895600" cy="2895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Albaro Chambi (albarochambi) en Pinterest"/>
          <p:cNvPicPr>
            <a:picLocks noChangeAspect="1" noChangeArrowheads="1"/>
          </p:cNvPicPr>
          <p:nvPr/>
        </p:nvPicPr>
        <p:blipFill>
          <a:blip r:embed="rId5" cstate="print"/>
          <a:srcRect b="52542"/>
          <a:stretch>
            <a:fillRect/>
          </a:stretch>
        </p:blipFill>
        <p:spPr bwMode="auto">
          <a:xfrm rot="6900000">
            <a:off x="230245" y="3466662"/>
            <a:ext cx="2047338" cy="97161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://ae01.alicdn.com/kf/HTB1N9XECgKTBuNkSne1q6yJoXXaL.jpg_q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048000"/>
            <a:ext cx="20574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12424" cy="53340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sz="5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077200" cy="4525963"/>
          </a:xfrm>
        </p:spPr>
        <p:txBody>
          <a:bodyPr>
            <a:noAutofit/>
          </a:bodyPr>
          <a:lstStyle/>
          <a:p>
            <a:pPr marL="360000" indent="3429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мире в последние несколько лет имеет место яркая тенденция на здоровый образ жизни. Неотъемлемым элементом этого является спортивный образ жизни или же поддержание себя в хорошей физической форме.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34290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3429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магазине будут представлены товары для человека абсолютно любого возраста и пола. Каждый имеет право быть в хорошей форме и чувствовать себя отлично!</a:t>
            </a:r>
          </a:p>
          <a:p>
            <a:pPr marL="360000" indent="3429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принцип – отличный товар по приемлемой цене.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5257800"/>
          </a:xfrm>
        </p:spPr>
        <p:txBody>
          <a:bodyPr>
            <a:normAutofit fontScale="92500"/>
          </a:bodyPr>
          <a:lstStyle/>
          <a:p>
            <a:pPr marL="360000" indent="342900" algn="just">
              <a:spcBef>
                <a:spcPts val="0"/>
              </a:spcBef>
              <a:buNone/>
            </a:pP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успешный и эффективный бизнес, предлагая клиентам оптимальный ассортимент качественных товаров для спорта и активного отдыха при оптимальном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 цен и сервиса</a:t>
            </a:r>
          </a:p>
          <a:p>
            <a:pPr marL="360000" indent="342900" algn="just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342900" algn="just">
              <a:spcBef>
                <a:spcPts val="0"/>
              </a:spcBef>
              <a:buNone/>
            </a:pP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Расположение: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федеральный округ РФ</a:t>
            </a:r>
          </a:p>
          <a:p>
            <a:pPr marL="360000" indent="342900" algn="just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от 3-х лет, женщины, мужчины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стартового капитала: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552 720 000 руб.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срок окупаемости: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года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Ассортимент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продукции: спортивная одежда, спортивные принадлежности (лыжи, мячи, щитки), товары для спортивного отдыха (беговые дорожки, велосипеды) и т.д.</a:t>
            </a:r>
          </a:p>
        </p:txBody>
      </p:sp>
      <p:pic>
        <p:nvPicPr>
          <p:cNvPr id="1034" name="Picture 10" descr="Беговая дорож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199"/>
            <a:ext cx="3733800" cy="3733801"/>
          </a:xfrm>
          <a:prstGeom prst="rect">
            <a:avLst/>
          </a:prstGeom>
          <a:noFill/>
        </p:spPr>
      </p:pic>
      <p:pic>
        <p:nvPicPr>
          <p:cNvPr id="1036" name="Picture 12" descr="Велосипеды PNG фото скачать бесплатно, велосипед, байк МТБ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">
            <a:off x="2449947" y="3449652"/>
            <a:ext cx="2759962" cy="2727619"/>
          </a:xfrm>
          <a:prstGeom prst="rect">
            <a:avLst/>
          </a:prstGeom>
          <a:noFill/>
        </p:spPr>
      </p:pic>
      <p:pic>
        <p:nvPicPr>
          <p:cNvPr id="1044" name="Picture 20" descr="Lenagold - Клипарт - Лыжи, скейтборды и сноубор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2743200" cy="2652118"/>
          </a:xfrm>
          <a:prstGeom prst="rect">
            <a:avLst/>
          </a:prstGeom>
          <a:noFill/>
        </p:spPr>
      </p:pic>
      <p:pic>
        <p:nvPicPr>
          <p:cNvPr id="1046" name="Picture 22" descr="Иконка volleyball, ball, волейбол, волейбольный мяч, размер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05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 аналогия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Предмет-аналог: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образования</a:t>
            </a:r>
          </a:p>
          <a:p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образования выполняет следующие функции: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743200"/>
            <a:ext cx="7924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(формирует  знания и навыки);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Мировоззренческая (развивает мотивационные установки);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Статусная (образование обеспечивает престиж);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Ценностная (формирует взгляды и ценности);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(обеспечивает процесс социализации личности).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 аналогия</a:t>
            </a:r>
          </a:p>
        </p:txBody>
      </p:sp>
      <p:pic>
        <p:nvPicPr>
          <p:cNvPr id="18436" name="Picture 4" descr="Дизайн проект спортивного магазина «TOPsport» в ТРК «Континен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484413" cy="304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8" name="Picture 6" descr="Дизайн проект спортивного магазина «TOPsport» в ТРК «Континент»"/>
          <p:cNvPicPr>
            <a:picLocks noChangeAspect="1" noChangeArrowheads="1"/>
          </p:cNvPicPr>
          <p:nvPr/>
        </p:nvPicPr>
        <p:blipFill>
          <a:blip r:embed="rId3" cstate="print"/>
          <a:srcRect t="25287" r="26563"/>
          <a:stretch>
            <a:fillRect/>
          </a:stretch>
        </p:blipFill>
        <p:spPr bwMode="auto">
          <a:xfrm>
            <a:off x="4419600" y="2819400"/>
            <a:ext cx="4428979" cy="306259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1066800"/>
            <a:ext cx="868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прямой  аналогии было принято решение о выполнении дизайна помещения в зеленых тонах. Зеленый цвет располагает к себе потребителей, делает акцент на здоровье и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 аналогия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68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было принято решение о создании в помещениях магазинов футбольных мини-площадки для проведения обучающих тренировок. Сотрудники, бывшие футболисты, будут делиться знаниями, навыками и умениями.</a:t>
            </a:r>
          </a:p>
        </p:txBody>
      </p:sp>
      <p:pic>
        <p:nvPicPr>
          <p:cNvPr id="8" name="Picture 2" descr="Дизайн-проект с разделением на зоны | Торгкомплект"/>
          <p:cNvPicPr>
            <a:picLocks noChangeAspect="1" noChangeArrowheads="1"/>
          </p:cNvPicPr>
          <p:nvPr/>
        </p:nvPicPr>
        <p:blipFill>
          <a:blip r:embed="rId2" cstate="print"/>
          <a:srcRect t="8176" r="3421"/>
          <a:stretch>
            <a:fillRect/>
          </a:stretch>
        </p:blipFill>
        <p:spPr bwMode="auto">
          <a:xfrm>
            <a:off x="2133600" y="2819400"/>
            <a:ext cx="4953000" cy="33528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 аналогия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</a:t>
            </a:r>
            <a:r>
              <a:rPr lang="ru-RU" sz="2800" dirty="0" smtClean="0"/>
              <a:t>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создано мобильное приложение, в котором будут предусмотрены программы лояльности для покупателей. 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038606" cy="40386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95800" y="24384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приложении люди смогут делиться своими впечатлениями, оставлять отзывы о покупках и работе магазина, что сделает работу магазина эффективной.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s://pbs.twimg.com/media/CSy39p5XIAAz6ZW.png:large"/>
          <p:cNvPicPr>
            <a:picLocks noChangeAspect="1" noChangeArrowheads="1"/>
          </p:cNvPicPr>
          <p:nvPr/>
        </p:nvPicPr>
        <p:blipFill>
          <a:blip r:embed="rId2" cstate="print"/>
          <a:srcRect r="12436"/>
          <a:stretch>
            <a:fillRect/>
          </a:stretch>
        </p:blipFill>
        <p:spPr bwMode="auto">
          <a:xfrm rot="-540000" flipV="1">
            <a:off x="5217300" y="807249"/>
            <a:ext cx="4267200" cy="4191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5000" b="1" spc="50" dirty="0" smtClean="0">
                <a:ln w="1143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Фантастическая аналогия </a:t>
            </a:r>
            <a:endParaRPr lang="ru-RU" sz="5000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43000" y="13716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Предмет-аналог: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падение метеорита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981200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Падение астероидов – событие масштабное и всегда характеризуется повышенным вниманием и интересом со стороны людей.</a:t>
            </a:r>
          </a:p>
        </p:txBody>
      </p:sp>
      <p:pic>
        <p:nvPicPr>
          <p:cNvPr id="7172" name="Picture 4" descr="https://avatars.mds.yandex.net/get-zen_doc/1712117/pub_5ce40120b9535c00b0b0932c_5ce40314856cd5031a70b8c7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3505200" cy="2628901"/>
          </a:xfrm>
          <a:prstGeom prst="rect">
            <a:avLst/>
          </a:prstGeom>
          <a:noFill/>
        </p:spPr>
      </p:pic>
      <p:sp>
        <p:nvSpPr>
          <p:cNvPr id="7174" name="AutoShape 6" descr="https://get.wallhere.com/photo/city-cityscape-planet-building-sky-skyscraper-meteors-metropolis-darkness-screenshot-computer-wallpaper-atmosphere-of-earth-93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475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Проект открытия сети спортивных магазинов</vt:lpstr>
      <vt:lpstr>Резюме</vt:lpstr>
      <vt:lpstr>Слайд 3</vt:lpstr>
      <vt:lpstr>Ассортимент</vt:lpstr>
      <vt:lpstr>Прямая аналогия</vt:lpstr>
      <vt:lpstr>Прямая аналогия</vt:lpstr>
      <vt:lpstr>Прямая аналогия</vt:lpstr>
      <vt:lpstr>Прямая аналогия</vt:lpstr>
      <vt:lpstr>Фантастическая аналогия </vt:lpstr>
      <vt:lpstr>Фантастическая аналогия </vt:lpstr>
      <vt:lpstr>Личная аналогия </vt:lpstr>
      <vt:lpstr>Личная аналогия </vt:lpstr>
      <vt:lpstr>Символическая аналогия</vt:lpstr>
      <vt:lpstr>Символическая аналогия</vt:lpstr>
      <vt:lpstr>SWOT-анализ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2020-04-13T10:51:33Z</dcterms:created>
  <dcterms:modified xsi:type="dcterms:W3CDTF">2020-04-20T23:57:48Z</dcterms:modified>
</cp:coreProperties>
</file>